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2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4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2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39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5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8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5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9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CC79-B601-452A-95DF-F6160D213290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DA76-99A8-43FF-8CEC-A5B2074A8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59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6645" y="2492896"/>
            <a:ext cx="45926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Meet the Teacher</a:t>
            </a:r>
          </a:p>
        </p:txBody>
      </p:sp>
      <p:pic>
        <p:nvPicPr>
          <p:cNvPr id="1026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86113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1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2837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Upper Key Stage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Class teachers</a:t>
            </a:r>
            <a:r>
              <a:rPr lang="en-GB" dirty="0"/>
              <a:t>: Mrs Rebecca </a:t>
            </a:r>
            <a:r>
              <a:rPr lang="en-GB" dirty="0" err="1"/>
              <a:t>Houldsworth</a:t>
            </a:r>
            <a:r>
              <a:rPr lang="en-GB" dirty="0"/>
              <a:t>, Mrs Helen Chatterton and Mr Gareth Fenton</a:t>
            </a:r>
          </a:p>
          <a:p>
            <a:endParaRPr lang="en-GB" dirty="0"/>
          </a:p>
          <a:p>
            <a:r>
              <a:rPr lang="en-GB" b="1" dirty="0"/>
              <a:t>Teaching assistants</a:t>
            </a:r>
            <a:r>
              <a:rPr lang="en-GB" dirty="0"/>
              <a:t>: Mrs Jo </a:t>
            </a:r>
            <a:r>
              <a:rPr lang="en-GB" dirty="0" err="1"/>
              <a:t>Cavill</a:t>
            </a:r>
            <a:r>
              <a:rPr lang="en-GB" dirty="0"/>
              <a:t>, Mr Guy Creswell, Mrs Hayley Highley, Mrs Cheryl Lavin</a:t>
            </a:r>
          </a:p>
          <a:p>
            <a:endParaRPr lang="en-GB" dirty="0"/>
          </a:p>
          <a:p>
            <a:r>
              <a:rPr lang="en-GB" b="1" dirty="0"/>
              <a:t>PPA</a:t>
            </a:r>
            <a:r>
              <a:rPr lang="en-GB" dirty="0"/>
              <a:t>: This is covered in several different ways, including Tricks and Flicks, Mrs </a:t>
            </a:r>
            <a:r>
              <a:rPr lang="en-GB" dirty="0" err="1"/>
              <a:t>A.English</a:t>
            </a:r>
            <a:r>
              <a:rPr lang="en-GB" dirty="0"/>
              <a:t> and Mrs Marie Pope.</a:t>
            </a:r>
          </a:p>
          <a:p>
            <a:endParaRPr lang="en-GB" dirty="0"/>
          </a:p>
          <a:p>
            <a:endParaRPr lang="en-GB" dirty="0"/>
          </a:p>
          <a:p>
            <a:endParaRPr lang="en-GB" sz="2800" dirty="0"/>
          </a:p>
        </p:txBody>
      </p:sp>
      <p:pic>
        <p:nvPicPr>
          <p:cNvPr id="2050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1603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1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620688"/>
            <a:ext cx="66247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Learning Together:</a:t>
            </a:r>
          </a:p>
          <a:p>
            <a:endParaRPr lang="en-GB" sz="2800" u="sng" dirty="0"/>
          </a:p>
          <a:p>
            <a:r>
              <a:rPr lang="en-GB" dirty="0"/>
              <a:t>Now that we are an upper KS2 department it means that we work together more closely: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Planning for -history, geography, science and Religious Education.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Launch and landing topics.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Assessments.</a:t>
            </a:r>
          </a:p>
          <a:p>
            <a:r>
              <a:rPr lang="en-GB" dirty="0"/>
              <a:t> </a:t>
            </a:r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Things to remember:</a:t>
            </a:r>
          </a:p>
          <a:p>
            <a:endParaRPr lang="en-GB" sz="2800" b="1" u="sng" dirty="0"/>
          </a:p>
          <a:p>
            <a:r>
              <a:rPr lang="en-GB" dirty="0"/>
              <a:t>Homework : </a:t>
            </a:r>
          </a:p>
          <a:p>
            <a:r>
              <a:rPr lang="en-GB" b="1" dirty="0"/>
              <a:t>Reading </a:t>
            </a:r>
          </a:p>
          <a:p>
            <a:r>
              <a:rPr lang="en-GB" dirty="0"/>
              <a:t>The children will be given tasks which will be recorded in a journal. It is important that you check this and ensure that they have completed the task given. This will often be related to work being done in class.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b="1" dirty="0"/>
              <a:t>Edmodo and Education City:</a:t>
            </a:r>
          </a:p>
          <a:p>
            <a:r>
              <a:rPr lang="en-US" dirty="0"/>
              <a:t>W</a:t>
            </a:r>
            <a:r>
              <a:rPr lang="en-GB" dirty="0"/>
              <a:t>e will use these to consolidate learning when needed</a:t>
            </a:r>
            <a:r>
              <a:rPr lang="en-GB" b="1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Please try to encourage your child to sit at a table to complete their homework tasks, as this will help them produce work to a high standard. They will also need the following equipment: blue handwriting pen, pencil, ruler, dictionary.</a:t>
            </a:r>
          </a:p>
        </p:txBody>
      </p:sp>
    </p:spTree>
    <p:extLst>
      <p:ext uri="{BB962C8B-B14F-4D97-AF65-F5344CB8AC3E}">
        <p14:creationId xmlns:p14="http://schemas.microsoft.com/office/powerpoint/2010/main" val="179760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112474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P.E and games kit </a:t>
            </a:r>
            <a:r>
              <a:rPr lang="en-GB" dirty="0"/>
              <a:t>– this is blue shorts, white T-shirt, blue jogging bottoms and a blue  sweatshirt top /hoody (Not their school jumper).</a:t>
            </a:r>
          </a:p>
          <a:p>
            <a:r>
              <a:rPr lang="en-GB" dirty="0"/>
              <a:t>*Trainers need to be in all week.</a:t>
            </a:r>
          </a:p>
        </p:txBody>
      </p:sp>
    </p:spTree>
    <p:extLst>
      <p:ext uri="{BB962C8B-B14F-4D97-AF65-F5344CB8AC3E}">
        <p14:creationId xmlns:p14="http://schemas.microsoft.com/office/powerpoint/2010/main" val="340677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569" y="620688"/>
            <a:ext cx="727280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Literacy</a:t>
            </a:r>
          </a:p>
          <a:p>
            <a:endParaRPr lang="en-GB" dirty="0"/>
          </a:p>
          <a:p>
            <a:r>
              <a:rPr lang="en-GB" b="1" u="sng" dirty="0"/>
              <a:t>Reading: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Word decoding.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1" dirty="0"/>
              <a:t>Comprehension (retrieve, explore and analyse, deduce and infer)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r>
              <a:rPr lang="en-GB" dirty="0"/>
              <a:t>The children have lots of opportunities to read a wide range of genres. During topics, we not only use the internet to gather information, but we also use books from the school library. We have a range of reading books which we read as a class.</a:t>
            </a:r>
          </a:p>
          <a:p>
            <a:endParaRPr lang="en-GB" dirty="0"/>
          </a:p>
          <a:p>
            <a:r>
              <a:rPr lang="en-GB" b="1" u="sng" dirty="0"/>
              <a:t>Writing: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Transcription (phonic and whole word, other word building spelling)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Handwriting. We continue to work on this  looking more closely at different styles of writing for different purposes.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Composition (context, planning and drafting, editing.)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SPAG. We have specific lessons looking at spellings, punctuation and grammar. There is a bigger emphasis on this  in the new curriculum and it is tested at the end of Year 6.</a:t>
            </a:r>
          </a:p>
          <a:p>
            <a:endParaRPr lang="en-GB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886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04664"/>
            <a:ext cx="64087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Numeracy</a:t>
            </a:r>
          </a:p>
          <a:p>
            <a:endParaRPr lang="en-GB" u="sng" dirty="0"/>
          </a:p>
          <a:p>
            <a:endParaRPr lang="en-GB" dirty="0"/>
          </a:p>
          <a:p>
            <a:r>
              <a:rPr lang="en-GB" dirty="0"/>
              <a:t>We have worked on developing these calculation skills by building the children’s understanding through:</a:t>
            </a:r>
          </a:p>
          <a:p>
            <a:r>
              <a:rPr lang="en-GB" dirty="0"/>
              <a:t>Concrete methods.</a:t>
            </a:r>
          </a:p>
          <a:p>
            <a:r>
              <a:rPr lang="en-GB" dirty="0"/>
              <a:t>Pictorial methods.</a:t>
            </a:r>
          </a:p>
          <a:p>
            <a:r>
              <a:rPr lang="en-GB" dirty="0"/>
              <a:t>Abstract methods.</a:t>
            </a:r>
          </a:p>
          <a:p>
            <a:endParaRPr lang="en-GB" dirty="0"/>
          </a:p>
          <a:p>
            <a:r>
              <a:rPr lang="en-GB" dirty="0"/>
              <a:t>As part of our drive in Numeracy we have also adopted a new scheme to promote fluency, reasoning and problem solving skills.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How you can help at home</a:t>
            </a:r>
          </a:p>
          <a:p>
            <a:r>
              <a:rPr lang="en-GB" dirty="0"/>
              <a:t>Making maths practical and fun</a:t>
            </a:r>
          </a:p>
          <a:p>
            <a:r>
              <a:rPr lang="en-GB" dirty="0"/>
              <a:t>Measuring</a:t>
            </a:r>
          </a:p>
          <a:p>
            <a:r>
              <a:rPr lang="en-GB" dirty="0"/>
              <a:t>Baking</a:t>
            </a:r>
          </a:p>
          <a:p>
            <a:r>
              <a:rPr lang="en-GB" dirty="0"/>
              <a:t>Money</a:t>
            </a:r>
          </a:p>
          <a:p>
            <a:r>
              <a:rPr lang="en-GB" dirty="0"/>
              <a:t>Time</a:t>
            </a:r>
          </a:p>
          <a:p>
            <a:r>
              <a:rPr lang="en-GB" dirty="0"/>
              <a:t>Times 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1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Pictures\worthington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524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065510"/>
            <a:ext cx="66247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800" u="sng" dirty="0"/>
              <a:t>Reward systems in our class</a:t>
            </a:r>
          </a:p>
          <a:p>
            <a:r>
              <a:rPr lang="en-GB" dirty="0"/>
              <a:t>Each class has their own, children who reach the top can have a dip in the treat bag.</a:t>
            </a:r>
          </a:p>
          <a:p>
            <a:endParaRPr lang="en-GB" dirty="0"/>
          </a:p>
          <a:p>
            <a:r>
              <a:rPr lang="en-GB" dirty="0"/>
              <a:t>Working together to earn class treats.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67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504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Worthington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Chatterton</dc:creator>
  <cp:lastModifiedBy>Mrs H. Chatterton</cp:lastModifiedBy>
  <cp:revision>33</cp:revision>
  <dcterms:created xsi:type="dcterms:W3CDTF">2015-09-16T15:23:03Z</dcterms:created>
  <dcterms:modified xsi:type="dcterms:W3CDTF">2019-09-11T16:53:24Z</dcterms:modified>
</cp:coreProperties>
</file>